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4E67-5298-48B5-82F2-7C4567F19965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D8A8-6BAC-4B47-B408-91535E875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30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4E67-5298-48B5-82F2-7C4567F19965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4D8A8-6BAC-4B47-B408-91535E875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0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e-knihovna.cz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pc="-150" smtClean="0">
                <a:latin typeface="IM FELL DW Pica PRO" pitchFamily="50" charset="0"/>
              </a:rPr>
              <a:t>Příležitosti pro kreativní knihovny</a:t>
            </a:r>
            <a:br>
              <a:rPr lang="cs-CZ" altLang="cs-CZ" sz="4000" b="1" spc="-150" smtClean="0">
                <a:latin typeface="IM FELL DW Pica PRO" pitchFamily="50" charset="0"/>
              </a:rPr>
            </a:br>
            <a:r>
              <a:rPr lang="cs-CZ" altLang="cs-CZ" sz="4000" b="1" spc="-150" smtClean="0">
                <a:latin typeface="IM FELL DW Pica PRO" pitchFamily="50" charset="0"/>
              </a:rPr>
              <a:t>-</a:t>
            </a:r>
            <a:br>
              <a:rPr lang="cs-CZ" altLang="cs-CZ" sz="4000" b="1" spc="-150" smtClean="0">
                <a:latin typeface="IM FELL DW Pica PRO" pitchFamily="50" charset="0"/>
              </a:rPr>
            </a:br>
            <a:r>
              <a:rPr lang="cs-CZ" altLang="cs-CZ" sz="4000" b="1" spc="-150" smtClean="0">
                <a:latin typeface="IM FELL DW Pica PRO" pitchFamily="50" charset="0"/>
              </a:rPr>
              <a:t>E-KNIHOVNA</a:t>
            </a:r>
            <a:endParaRPr lang="cs-CZ" altLang="cs-CZ" sz="4000" b="1" spc="-150" dirty="0" smtClean="0">
              <a:latin typeface="IM FELL DW Pica PRO" pitchFamily="50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Kdo řídí svět?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9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531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Kam míří výpočetní technika?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1648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Internet a ½ populace Země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9892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Svět velkých dat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Svět velkých dat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7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Svět velkých dat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Svět velkých dat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4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Kdo se v tom má vyznat?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5948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Knihovník 21. století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7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 b="1" smtClean="0">
                <a:latin typeface="IM FELL DW Pica PRO" pitchFamily="50" charset="0"/>
              </a:rPr>
              <a:t>Něco o mně…</a:t>
            </a:r>
            <a:endParaRPr lang="cs-CZ" altLang="cs-CZ" sz="4000" b="1" dirty="0" smtClean="0">
              <a:latin typeface="IM FELL DW Pica PRO" pitchFamily="50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Knihovník 21. století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Knihovník 21. století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Knihovník 21. století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Knihovník 21. století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Knihovník 21. století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4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Jaká je knihovna 21. století?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6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Jaká je knihovna 21. století?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2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Jaká je knihovna 21. století?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Jaká je knihovna 21. století?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3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Jaká je knihovna 21. století?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1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Jaké suroviny pro inovace?</a:t>
            </a:r>
            <a:r>
              <a:rPr lang="cs-CZ" smtClean="0">
                <a:latin typeface="IM FELL FLOWERS 2"/>
              </a:rPr>
              <a:t>o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3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Jaká je knihovna 21. století?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Jaká je knihovna 21. století?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4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Kulturní kreativita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2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Kulturní kreativita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Kulturní kreativita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6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E-knihy v MKP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5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E-knihy v MKP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E-knihy v MKP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E-knihy v MKP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8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E-knihy a P-knihy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5450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Jaké suroviny pro inovace?</a:t>
            </a:r>
            <a:r>
              <a:rPr lang="cs-CZ" smtClean="0">
                <a:latin typeface="IM FELL FLOWERS 2"/>
              </a:rPr>
              <a:t>o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7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E-knihy a ROI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7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E-knihy a ROI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6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>
                <a:solidFill>
                  <a:srgbClr val="FF0000"/>
                </a:solidFill>
                <a:latin typeface="IM FELL DW Pica PRO" pitchFamily="50" charset="0"/>
                <a:hlinkClick r:id="rId2"/>
              </a:rPr>
              <a:t>E-KNIHOVNA.CZ</a:t>
            </a:r>
            <a:endParaRPr lang="cs-CZ" altLang="cs-CZ" sz="4000" b="1" dirty="0" smtClean="0">
              <a:solidFill>
                <a:srgbClr val="FF0000"/>
              </a:solidFill>
              <a:latin typeface="IM FELL DW Pica PRO" pitchFamily="50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7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Použité fotografie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Jaké suroviny pro inovace?</a:t>
            </a:r>
            <a:r>
              <a:rPr lang="cs-CZ" smtClean="0">
                <a:latin typeface="IM FELL FLOWERS 2"/>
              </a:rPr>
              <a:t>o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Jaké suroviny pro inovace?</a:t>
            </a:r>
            <a:r>
              <a:rPr lang="cs-CZ" smtClean="0">
                <a:latin typeface="IM FELL FLOWERS 2"/>
              </a:rPr>
              <a:t>o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Jaké suroviny pro inovace?</a:t>
            </a:r>
            <a:r>
              <a:rPr lang="cs-CZ" smtClean="0">
                <a:latin typeface="IM FELL FLOWERS 2"/>
              </a:rPr>
              <a:t>o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1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Jaké suroviny pro inovace?</a:t>
            </a:r>
            <a:r>
              <a:rPr lang="cs-CZ" smtClean="0">
                <a:latin typeface="IM FELL FLOWERS 2"/>
              </a:rPr>
              <a:t>o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/>
              <a:t>Kdo řídí svět?</a:t>
            </a:r>
            <a:endParaRPr lang="cs-CZ" sz="4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1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Předvádění na obrazovce (4:3)</PresentationFormat>
  <Paragraphs>42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Příležitosti pro kreativní knihovny - E-KNIHOVNA</vt:lpstr>
      <vt:lpstr>Něco o mně…</vt:lpstr>
      <vt:lpstr>Jaké suroviny pro inovace?o</vt:lpstr>
      <vt:lpstr>Jaké suroviny pro inovace?o</vt:lpstr>
      <vt:lpstr>Jaké suroviny pro inovace?o</vt:lpstr>
      <vt:lpstr>Jaké suroviny pro inovace?o</vt:lpstr>
      <vt:lpstr>Jaké suroviny pro inovace?o</vt:lpstr>
      <vt:lpstr>Jaké suroviny pro inovace?o</vt:lpstr>
      <vt:lpstr>Kdo řídí svět?</vt:lpstr>
      <vt:lpstr>Kdo řídí svět?</vt:lpstr>
      <vt:lpstr>Prezentace aplikace PowerPoint</vt:lpstr>
      <vt:lpstr>Kam míří výpočetní technika?</vt:lpstr>
      <vt:lpstr>Internet a ½ populace Země</vt:lpstr>
      <vt:lpstr>Svět velkých dat</vt:lpstr>
      <vt:lpstr>Svět velkých dat</vt:lpstr>
      <vt:lpstr>Svět velkých dat</vt:lpstr>
      <vt:lpstr>Svět velkých dat</vt:lpstr>
      <vt:lpstr>Kdo se v tom má vyznat?</vt:lpstr>
      <vt:lpstr>Knihovník 21. století</vt:lpstr>
      <vt:lpstr>Knihovník 21. století</vt:lpstr>
      <vt:lpstr>Knihovník 21. století</vt:lpstr>
      <vt:lpstr>Knihovník 21. století</vt:lpstr>
      <vt:lpstr>Knihovník 21. století</vt:lpstr>
      <vt:lpstr>Knihovník 21. století</vt:lpstr>
      <vt:lpstr>Jaká je knihovna 21. století?</vt:lpstr>
      <vt:lpstr>Jaká je knihovna 21. století?</vt:lpstr>
      <vt:lpstr>Jaká je knihovna 21. století?</vt:lpstr>
      <vt:lpstr>Jaká je knihovna 21. století?</vt:lpstr>
      <vt:lpstr>Jaká je knihovna 21. století?</vt:lpstr>
      <vt:lpstr>Jaká je knihovna 21. století?</vt:lpstr>
      <vt:lpstr>Jaká je knihovna 21. století?</vt:lpstr>
      <vt:lpstr>Kulturní kreativita</vt:lpstr>
      <vt:lpstr>Kulturní kreativita</vt:lpstr>
      <vt:lpstr>Kulturní kreativita</vt:lpstr>
      <vt:lpstr>E-knihy v MKP</vt:lpstr>
      <vt:lpstr>E-knihy v MKP</vt:lpstr>
      <vt:lpstr>E-knihy v MKP</vt:lpstr>
      <vt:lpstr>E-knihy v MKP</vt:lpstr>
      <vt:lpstr>E-knihy a P-knihy</vt:lpstr>
      <vt:lpstr>E-knihy a ROI</vt:lpstr>
      <vt:lpstr>E-knihy a ROI</vt:lpstr>
      <vt:lpstr>E-KNIHOVNA.CZ</vt:lpstr>
      <vt:lpstr>Použité fotografie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Příležitosti pro kreativní knihovny - E-KNIHOVNA</dc:title>
  <dc:creator>Vojtěch Vojtíšek</dc:creator>
  <cp:lastModifiedBy>Vojtěch Vojtíšek</cp:lastModifiedBy>
  <cp:revision>1</cp:revision>
  <dcterms:created xsi:type="dcterms:W3CDTF">2015-06-11T12:45:22Z</dcterms:created>
  <dcterms:modified xsi:type="dcterms:W3CDTF">2015-06-11T12:45:22Z</dcterms:modified>
</cp:coreProperties>
</file>