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84" r:id="rId10"/>
    <p:sldId id="266" r:id="rId11"/>
    <p:sldId id="267" r:id="rId12"/>
    <p:sldId id="276" r:id="rId13"/>
    <p:sldId id="280" r:id="rId14"/>
    <p:sldId id="281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86" r:id="rId24"/>
    <p:sldId id="287" r:id="rId25"/>
    <p:sldId id="279" r:id="rId26"/>
    <p:sldId id="282" r:id="rId27"/>
    <p:sldId id="283" r:id="rId28"/>
    <p:sldId id="285" r:id="rId29"/>
    <p:sldId id="288" r:id="rId30"/>
    <p:sldId id="289" r:id="rId31"/>
    <p:sldId id="291" r:id="rId32"/>
    <p:sldId id="292" r:id="rId33"/>
    <p:sldId id="293" r:id="rId34"/>
    <p:sldId id="294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6E3309-B545-4742-8B0A-01DCAD66F107}" type="datetimeFigureOut">
              <a:rPr lang="cs-CZ" smtClean="0"/>
              <a:pPr/>
              <a:t>17. 9. 2015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D1BF4D-4740-486E-B7E4-4B0CE92AD87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Jan Drda jak ho možná neznáte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Naděžda Čížková</a:t>
            </a:r>
          </a:p>
          <a:p>
            <a:r>
              <a:rPr lang="cs-CZ" b="1" dirty="0" smtClean="0"/>
              <a:t>Knihovna </a:t>
            </a:r>
            <a:r>
              <a:rPr lang="cs-CZ" b="1" dirty="0"/>
              <a:t>J</a:t>
            </a:r>
            <a:r>
              <a:rPr lang="cs-CZ" b="1" dirty="0" smtClean="0"/>
              <a:t>ana Drdy Příbram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344816" cy="5400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7584" y="3326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Maturitní tablo r. 1934</a:t>
            </a:r>
            <a:endParaRPr lang="cs-CZ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68760"/>
            <a:ext cx="2860759" cy="4320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42623" y="1916832"/>
            <a:ext cx="3966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Maturitní</a:t>
            </a:r>
            <a:r>
              <a:rPr lang="cs-CZ" sz="4000" dirty="0" smtClean="0"/>
              <a:t> </a:t>
            </a:r>
            <a:r>
              <a:rPr lang="cs-CZ" sz="4000" b="1" dirty="0" smtClean="0"/>
              <a:t>foto</a:t>
            </a:r>
          </a:p>
          <a:p>
            <a:pPr algn="ctr"/>
            <a:r>
              <a:rPr lang="cs-CZ" sz="4000" b="1" dirty="0" smtClean="0"/>
              <a:t>1934</a:t>
            </a:r>
            <a:endParaRPr lang="cs-CZ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_maturita1934_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4152207" cy="6858000"/>
          </a:xfrm>
          <a:prstGeom prst="rect">
            <a:avLst/>
          </a:prstGeom>
        </p:spPr>
      </p:pic>
      <p:pic>
        <p:nvPicPr>
          <p:cNvPr id="3" name="Obrázek 2" descr="Drda_maturita1934_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1522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ok.Drd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2322" y="0"/>
            <a:ext cx="43793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ok.Drda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844" y="504444"/>
            <a:ext cx="8592312" cy="584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rda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340768"/>
            <a:ext cx="3216370" cy="489600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tatrách 1936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3285000" cy="525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00853" y="1772816"/>
            <a:ext cx="316304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/>
              <a:t>sestra Marie</a:t>
            </a:r>
          </a:p>
          <a:p>
            <a:pPr algn="ctr"/>
            <a:endParaRPr lang="cs-CZ" dirty="0" smtClean="0"/>
          </a:p>
          <a:p>
            <a:pPr algn="ctr"/>
            <a:r>
              <a:rPr lang="cs-CZ" sz="3600" dirty="0" smtClean="0"/>
              <a:t>maturitní foto</a:t>
            </a:r>
          </a:p>
          <a:p>
            <a:pPr algn="ctr"/>
            <a:r>
              <a:rPr lang="cs-CZ" sz="3600" dirty="0" smtClean="0"/>
              <a:t>červen 1936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052736"/>
            <a:ext cx="3182112" cy="47914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3568" y="1196752"/>
            <a:ext cx="3357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Marie Benediktina</a:t>
            </a:r>
          </a:p>
          <a:p>
            <a:r>
              <a:rPr lang="cs-CZ" sz="3200" dirty="0" smtClean="0"/>
              <a:t>Drdová po obláčce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Rda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6306312" cy="46055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609329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Jan </a:t>
            </a:r>
            <a:r>
              <a:rPr lang="cs-CZ" dirty="0" err="1" smtClean="0"/>
              <a:t>Lukas</a:t>
            </a:r>
            <a:r>
              <a:rPr lang="cs-CZ" dirty="0" smtClean="0"/>
              <a:t>                                                                               Richard Wiesner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Svatba manželů Drdových 4. 5. 1940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rda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5212080" cy="4626864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Emilie a Jan s dcerou Janou, listopad 1940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Rodiče</a:t>
            </a:r>
            <a:endParaRPr lang="cs-CZ" dirty="0"/>
          </a:p>
        </p:txBody>
      </p:sp>
      <p:pic>
        <p:nvPicPr>
          <p:cNvPr id="4" name="Zástupný symbol pro obsah 3" descr="Drda1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2556000" cy="4009413"/>
          </a:xfrm>
        </p:spPr>
      </p:pic>
      <p:pic>
        <p:nvPicPr>
          <p:cNvPr id="6" name="Zástupný symbol pro obsah 5" descr="Drda2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2952000" cy="4012711"/>
          </a:xfrm>
        </p:spPr>
      </p:pic>
      <p:sp>
        <p:nvSpPr>
          <p:cNvPr id="7" name="TextovéPole 6"/>
          <p:cNvSpPr txBox="1"/>
          <p:nvPr/>
        </p:nvSpPr>
        <p:spPr>
          <a:xfrm>
            <a:off x="1115616" y="5805264"/>
            <a:ext cx="29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Otec Josef Drda (1888-1974)</a:t>
            </a:r>
          </a:p>
          <a:p>
            <a:pPr algn="ctr"/>
            <a:r>
              <a:rPr lang="cs-CZ" b="1" dirty="0" smtClean="0"/>
              <a:t>Snímek z r. 1908/1909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60032" y="57332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Svatební foto Josefa a Antonie </a:t>
            </a:r>
          </a:p>
          <a:p>
            <a:r>
              <a:rPr lang="cs-CZ" b="1" dirty="0" smtClean="0"/>
              <a:t>Drdových se svědky, r. 1914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rda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492896"/>
            <a:ext cx="6236208" cy="3291840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rmAutofit/>
          </a:bodyPr>
          <a:lstStyle/>
          <a:p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2400" b="1" dirty="0" smtClean="0"/>
              <a:t>oslava 1. vydání knihy Svět viděný zpomaloučka</a:t>
            </a:r>
            <a:endParaRPr lang="cs-CZ" sz="160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Zleva: V. Čekan, E. Bass, J. </a:t>
            </a:r>
            <a:r>
              <a:rPr lang="cs-CZ" sz="1600" b="1" dirty="0" err="1" smtClean="0"/>
              <a:t>Goldhammer</a:t>
            </a:r>
            <a:r>
              <a:rPr lang="cs-CZ" sz="1600" b="1" dirty="0" smtClean="0"/>
              <a:t>, J. Kavan, J. Cibulka, V. Řezáč, J. Drda, F. </a:t>
            </a:r>
            <a:r>
              <a:rPr lang="cs-CZ" sz="1600" b="1" dirty="0" err="1" smtClean="0"/>
              <a:t>Čebiš</a:t>
            </a:r>
            <a:endParaRPr lang="cs-CZ" sz="1600" b="1" dirty="0" smtClean="0"/>
          </a:p>
          <a:p>
            <a:endParaRPr lang="cs-CZ" sz="2400" b="1" dirty="0"/>
          </a:p>
        </p:txBody>
      </p:sp>
      <p:pic>
        <p:nvPicPr>
          <p:cNvPr id="13" name="Obrázek 12" descr="Drda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8091630" cy="442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rda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692696"/>
            <a:ext cx="4020312" cy="53187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528" y="1628800"/>
            <a:ext cx="37075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JD s babičkou </a:t>
            </a:r>
          </a:p>
          <a:p>
            <a:r>
              <a:rPr lang="cs-CZ" sz="3600" b="1" dirty="0" smtClean="0"/>
              <a:t>Josefou Drdovou </a:t>
            </a:r>
          </a:p>
          <a:p>
            <a:r>
              <a:rPr lang="cs-CZ" sz="3600" b="1" dirty="0" smtClean="0"/>
              <a:t>a tetou Marií</a:t>
            </a:r>
          </a:p>
          <a:p>
            <a:endParaRPr lang="cs-CZ" sz="3600" b="1" dirty="0" smtClean="0"/>
          </a:p>
          <a:p>
            <a:r>
              <a:rPr lang="cs-CZ" sz="3600" b="1" dirty="0" smtClean="0"/>
              <a:t>1943 </a:t>
            </a:r>
            <a:endParaRPr lang="cs-CZ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rda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620688"/>
            <a:ext cx="5187076" cy="5544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1520" y="1628800"/>
            <a:ext cx="245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Doma při psaní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3200" b="1" dirty="0" smtClean="0"/>
              <a:t>1947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 err="1" smtClean="0"/>
              <a:t>mÁJ</a:t>
            </a:r>
            <a:r>
              <a:rPr lang="cs-CZ" dirty="0" smtClean="0"/>
              <a:t> 1952 dobříš</a:t>
            </a:r>
            <a:endParaRPr lang="cs-CZ" dirty="0"/>
          </a:p>
        </p:txBody>
      </p:sp>
      <p:pic>
        <p:nvPicPr>
          <p:cNvPr id="6" name="Zástupný symbol pro obsah 5" descr="Drda_1máj1952_Dobříš_průvod002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6522" r="39599"/>
          <a:stretch>
            <a:fillRect/>
          </a:stretch>
        </p:blipFill>
        <p:spPr>
          <a:xfrm>
            <a:off x="323528" y="1340768"/>
            <a:ext cx="4163752" cy="4788000"/>
          </a:xfrm>
        </p:spPr>
      </p:pic>
      <p:pic>
        <p:nvPicPr>
          <p:cNvPr id="7" name="Zástupný symbol pro obsah 6" descr="Drda_1máj1952_Dobříš_proslov003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40953"/>
          <a:stretch>
            <a:fillRect/>
          </a:stretch>
        </p:blipFill>
        <p:spPr>
          <a:xfrm>
            <a:off x="4644008" y="2132856"/>
            <a:ext cx="4104456" cy="442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Dožínky dobříšský park 1952</a:t>
            </a:r>
            <a:endParaRPr lang="cs-CZ" dirty="0"/>
          </a:p>
        </p:txBody>
      </p:sp>
      <p:pic>
        <p:nvPicPr>
          <p:cNvPr id="8" name="Zástupný symbol pro obsah 7" descr="Drda_dožínky1952_Dobříš_zámecký park00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8196" y="1650016"/>
            <a:ext cx="6160008" cy="4334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Drda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476672"/>
            <a:ext cx="4206240" cy="59070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9552" y="1556792"/>
            <a:ext cx="33981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… s Janem Werichem</a:t>
            </a:r>
          </a:p>
          <a:p>
            <a:endParaRPr lang="cs-CZ" sz="2800" b="1" dirty="0" smtClean="0"/>
          </a:p>
          <a:p>
            <a:r>
              <a:rPr lang="cs-CZ" sz="2800" b="1" dirty="0" smtClean="0"/>
              <a:t>asi 1953/1954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Rybářem na </a:t>
            </a:r>
            <a:r>
              <a:rPr lang="cs-CZ" dirty="0" err="1" smtClean="0"/>
              <a:t>vltavě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191000" cy="4724400"/>
          </a:xfrm>
        </p:spPr>
        <p:txBody>
          <a:bodyPr>
            <a:normAutofit fontScale="250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sz="7000" dirty="0" smtClean="0"/>
          </a:p>
          <a:p>
            <a:endParaRPr lang="cs-CZ" sz="7000" dirty="0" smtClean="0"/>
          </a:p>
          <a:p>
            <a:endParaRPr lang="cs-CZ" dirty="0" smtClean="0"/>
          </a:p>
          <a:p>
            <a:endParaRPr lang="cs-CZ" sz="7000" dirty="0" smtClean="0"/>
          </a:p>
          <a:p>
            <a:endParaRPr lang="cs-CZ" sz="7000" dirty="0" smtClean="0"/>
          </a:p>
          <a:p>
            <a:endParaRPr lang="cs-CZ" sz="7000" dirty="0" smtClean="0"/>
          </a:p>
          <a:p>
            <a:pPr>
              <a:buNone/>
            </a:pPr>
            <a:r>
              <a:rPr lang="cs-CZ" sz="7000" dirty="0" smtClean="0"/>
              <a:t>  </a:t>
            </a:r>
            <a:endParaRPr lang="cs-CZ" sz="70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11200" dirty="0" smtClean="0"/>
              <a:t>1958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1958</a:t>
            </a:r>
            <a:endParaRPr lang="cs-CZ" dirty="0"/>
          </a:p>
        </p:txBody>
      </p:sp>
      <p:pic>
        <p:nvPicPr>
          <p:cNvPr id="16" name="Obrázek 15" descr="Drda35.jpg"/>
          <p:cNvPicPr>
            <a:picLocks noChangeAspect="1"/>
          </p:cNvPicPr>
          <p:nvPr/>
        </p:nvPicPr>
        <p:blipFill>
          <a:blip r:embed="rId2" cstate="print"/>
          <a:srcRect r="3853" b="2304"/>
          <a:stretch>
            <a:fillRect/>
          </a:stretch>
        </p:blipFill>
        <p:spPr>
          <a:xfrm>
            <a:off x="1187624" y="1124744"/>
            <a:ext cx="3024336" cy="4752528"/>
          </a:xfrm>
          <a:prstGeom prst="rect">
            <a:avLst/>
          </a:prstGeom>
        </p:spPr>
      </p:pic>
      <p:pic>
        <p:nvPicPr>
          <p:cNvPr id="17" name="Obrázek 16" descr="Drda36.jpg"/>
          <p:cNvPicPr>
            <a:picLocks noChangeAspect="1"/>
          </p:cNvPicPr>
          <p:nvPr/>
        </p:nvPicPr>
        <p:blipFill>
          <a:blip r:embed="rId3" cstate="print"/>
          <a:srcRect b="1564"/>
          <a:stretch>
            <a:fillRect/>
          </a:stretch>
        </p:blipFill>
        <p:spPr>
          <a:xfrm>
            <a:off x="5004048" y="1124744"/>
            <a:ext cx="3145536" cy="482453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259632" y="6093296"/>
            <a:ext cx="101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</a:rPr>
              <a:t>1954</a:t>
            </a:r>
            <a:endParaRPr lang="cs-CZ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rda38.jpg"/>
          <p:cNvPicPr>
            <a:picLocks noChangeAspect="1"/>
          </p:cNvPicPr>
          <p:nvPr/>
        </p:nvPicPr>
        <p:blipFill>
          <a:blip r:embed="rId2" cstate="print"/>
          <a:srcRect t="17410" b="8930"/>
          <a:stretch>
            <a:fillRect/>
          </a:stretch>
        </p:blipFill>
        <p:spPr>
          <a:xfrm>
            <a:off x="323528" y="2564904"/>
            <a:ext cx="3895344" cy="3960440"/>
          </a:xfrm>
          <a:prstGeom prst="rect">
            <a:avLst/>
          </a:prstGeom>
        </p:spPr>
      </p:pic>
      <p:pic>
        <p:nvPicPr>
          <p:cNvPr id="5" name="Obrázek 4" descr="Drda39.jpg"/>
          <p:cNvPicPr>
            <a:picLocks noChangeAspect="1"/>
          </p:cNvPicPr>
          <p:nvPr/>
        </p:nvPicPr>
        <p:blipFill>
          <a:blip r:embed="rId3" cstate="print"/>
          <a:srcRect t="5724" b="3836"/>
          <a:stretch>
            <a:fillRect/>
          </a:stretch>
        </p:blipFill>
        <p:spPr>
          <a:xfrm>
            <a:off x="5004048" y="836712"/>
            <a:ext cx="3511296" cy="568863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620688"/>
            <a:ext cx="4431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VOLNÝ ČAS NA DOBŘÍŠI</a:t>
            </a:r>
          </a:p>
          <a:p>
            <a:r>
              <a:rPr lang="cs-CZ" sz="3200" b="1" dirty="0" smtClean="0"/>
              <a:t>1963</a:t>
            </a:r>
            <a:endParaRPr lang="cs-CZ" sz="32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55576" y="148478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                              S Josefem </a:t>
            </a:r>
            <a:r>
              <a:rPr lang="cs-CZ" b="1" dirty="0" err="1" smtClean="0"/>
              <a:t>Kainarem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3528" y="1988840"/>
            <a:ext cx="26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 Emilem </a:t>
            </a:r>
            <a:r>
              <a:rPr lang="cs-CZ" b="1" dirty="0" err="1" smtClean="0"/>
              <a:t>Zátopkem</a:t>
            </a:r>
            <a:endParaRPr lang="cs-CZ" b="1" dirty="0"/>
          </a:p>
        </p:txBody>
      </p:sp>
      <p:sp>
        <p:nvSpPr>
          <p:cNvPr id="14" name="Šipka doprava 13"/>
          <p:cNvSpPr/>
          <p:nvPr/>
        </p:nvSpPr>
        <p:spPr>
          <a:xfrm>
            <a:off x="4788024" y="1700808"/>
            <a:ext cx="36000" cy="3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věku 50 let, r. 1965</a:t>
            </a:r>
            <a:endParaRPr lang="cs-CZ" dirty="0"/>
          </a:p>
        </p:txBody>
      </p:sp>
      <p:pic>
        <p:nvPicPr>
          <p:cNvPr id="11" name="Zástupný symbol pro obsah 10" descr="Drda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196752"/>
            <a:ext cx="3709727" cy="496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1968</a:t>
            </a:r>
            <a:endParaRPr lang="cs-CZ" dirty="0"/>
          </a:p>
        </p:txBody>
      </p:sp>
      <p:pic>
        <p:nvPicPr>
          <p:cNvPr id="7" name="Zástupný symbol pro obsah 6" descr="Drda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9418"/>
          <a:stretch>
            <a:fillRect/>
          </a:stretch>
        </p:blipFill>
        <p:spPr>
          <a:xfrm>
            <a:off x="683568" y="1556792"/>
            <a:ext cx="3401568" cy="4155192"/>
          </a:xfrm>
        </p:spPr>
      </p:pic>
      <p:pic>
        <p:nvPicPr>
          <p:cNvPr id="8" name="Zástupný symbol pro obsah 7" descr="Drda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917" r="23077"/>
          <a:stretch>
            <a:fillRect/>
          </a:stretch>
        </p:blipFill>
        <p:spPr>
          <a:xfrm>
            <a:off x="4499992" y="1556792"/>
            <a:ext cx="4320480" cy="4140000"/>
          </a:xfrm>
        </p:spPr>
      </p:pic>
      <p:sp>
        <p:nvSpPr>
          <p:cNvPr id="9" name="TextovéPole 8"/>
          <p:cNvSpPr txBox="1"/>
          <p:nvPr/>
        </p:nvSpPr>
        <p:spPr>
          <a:xfrm>
            <a:off x="683568" y="5949280"/>
            <a:ext cx="105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 přírodě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949280"/>
            <a:ext cx="286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 Praze se synem Petrem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Dětství</a:t>
            </a:r>
            <a:endParaRPr lang="cs-CZ" dirty="0"/>
          </a:p>
        </p:txBody>
      </p:sp>
      <p:pic>
        <p:nvPicPr>
          <p:cNvPr id="5" name="Zástupný symbol pro obsah 4" descr="Drd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700808"/>
            <a:ext cx="3951593" cy="3312000"/>
          </a:xfrm>
        </p:spPr>
      </p:pic>
      <p:sp>
        <p:nvSpPr>
          <p:cNvPr id="6" name="TextovéPole 5"/>
          <p:cNvSpPr txBox="1"/>
          <p:nvPr/>
        </p:nvSpPr>
        <p:spPr>
          <a:xfrm>
            <a:off x="2627784" y="5517232"/>
            <a:ext cx="4143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První snímek z r. 1915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Jako šéfredaktor světa práce 1969</a:t>
            </a:r>
            <a:endParaRPr lang="cs-CZ" dirty="0"/>
          </a:p>
        </p:txBody>
      </p:sp>
      <p:pic>
        <p:nvPicPr>
          <p:cNvPr id="7" name="Zástupný symbol pro obsah 6" descr="Drda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340768"/>
            <a:ext cx="3764573" cy="525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rda47.jpg"/>
          <p:cNvPicPr>
            <a:picLocks noChangeAspect="1"/>
          </p:cNvPicPr>
          <p:nvPr/>
        </p:nvPicPr>
        <p:blipFill>
          <a:blip r:embed="rId2" cstate="print"/>
          <a:srcRect b="11101"/>
          <a:stretch>
            <a:fillRect/>
          </a:stretch>
        </p:blipFill>
        <p:spPr>
          <a:xfrm>
            <a:off x="179512" y="1556792"/>
            <a:ext cx="8680797" cy="489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Pohřeb </a:t>
            </a:r>
            <a:r>
              <a:rPr lang="cs-CZ" dirty="0" err="1" smtClean="0"/>
              <a:t>jana</a:t>
            </a:r>
            <a:r>
              <a:rPr lang="cs-CZ" dirty="0" smtClean="0"/>
              <a:t> </a:t>
            </a:r>
            <a:r>
              <a:rPr lang="cs-CZ" dirty="0" err="1" smtClean="0"/>
              <a:t>drdy</a:t>
            </a:r>
            <a:r>
              <a:rPr lang="cs-CZ" dirty="0" smtClean="0"/>
              <a:t> 3. prosince 1970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rda48.jpg"/>
          <p:cNvPicPr>
            <a:picLocks noChangeAspect="1"/>
          </p:cNvPicPr>
          <p:nvPr/>
        </p:nvPicPr>
        <p:blipFill>
          <a:blip r:embed="rId2" cstate="print"/>
          <a:srcRect l="3374"/>
          <a:stretch>
            <a:fillRect/>
          </a:stretch>
        </p:blipFill>
        <p:spPr>
          <a:xfrm>
            <a:off x="467544" y="980728"/>
            <a:ext cx="8249261" cy="507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755576" y="1844824"/>
            <a:ext cx="70782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FRYŠ, Josef. </a:t>
            </a:r>
            <a:r>
              <a:rPr lang="cs-CZ" sz="2800" b="1" i="1" dirty="0" smtClean="0"/>
              <a:t>Dvanáct osudů dvou staletí: Zeyer, Aleš, Vrchlický, </a:t>
            </a:r>
            <a:r>
              <a:rPr lang="cs-CZ" sz="2800" b="1" i="1" dirty="0" err="1" smtClean="0"/>
              <a:t>Theurer</a:t>
            </a:r>
            <a:r>
              <a:rPr lang="cs-CZ" sz="2800" b="1" i="1" dirty="0" smtClean="0"/>
              <a:t>, </a:t>
            </a:r>
            <a:r>
              <a:rPr lang="cs-CZ" sz="2800" b="1" i="1" dirty="0" err="1" smtClean="0"/>
              <a:t>Gellner</a:t>
            </a:r>
            <a:r>
              <a:rPr lang="cs-CZ" sz="2800" b="1" i="1" dirty="0" smtClean="0"/>
              <a:t>, Vyskočil, </a:t>
            </a:r>
            <a:r>
              <a:rPr lang="cs-CZ" sz="2800" b="1" i="1" dirty="0" err="1" smtClean="0"/>
              <a:t>Drtikol</a:t>
            </a:r>
            <a:r>
              <a:rPr lang="cs-CZ" sz="2800" b="1" i="1" dirty="0" smtClean="0"/>
              <a:t>, Šára, </a:t>
            </a:r>
            <a:r>
              <a:rPr lang="cs-CZ" sz="2800" b="1" i="1" dirty="0" err="1" smtClean="0"/>
              <a:t>Hojden</a:t>
            </a:r>
            <a:r>
              <a:rPr lang="cs-CZ" sz="2800" b="1" i="1" dirty="0" smtClean="0"/>
              <a:t>, Tesařík, Drda, </a:t>
            </a:r>
            <a:r>
              <a:rPr lang="cs-CZ" sz="2800" b="1" i="1" dirty="0" err="1" smtClean="0"/>
              <a:t>Juráček</a:t>
            </a:r>
            <a:r>
              <a:rPr lang="cs-CZ" sz="2800" b="1" dirty="0" smtClean="0"/>
              <a:t>. </a:t>
            </a:r>
            <a:r>
              <a:rPr lang="cs-CZ" sz="2800" b="1" dirty="0" err="1" smtClean="0"/>
              <a:t>Vyd</a:t>
            </a:r>
            <a:r>
              <a:rPr lang="cs-CZ" sz="2800" b="1" dirty="0" smtClean="0"/>
              <a:t>. 1. Příbram: J. </a:t>
            </a:r>
            <a:r>
              <a:rPr lang="cs-CZ" sz="2800" b="1" dirty="0" err="1" smtClean="0"/>
              <a:t>Fryš</a:t>
            </a:r>
            <a:r>
              <a:rPr lang="cs-CZ" sz="2800" b="1" dirty="0" smtClean="0"/>
              <a:t>, 2006, s. 214-239. ISBN 80-239-8119-6.</a:t>
            </a:r>
          </a:p>
          <a:p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3568" y="83671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Doporučená literatura :</a:t>
            </a:r>
            <a:endParaRPr lang="cs-CZ" sz="3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160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31640" y="299695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Děkuji vám za pozornost</a:t>
            </a:r>
            <a:endParaRPr lang="cs-CZ" sz="4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99592" y="764704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Snad jsem vám představila Jana Drdu jako člověka a přiblížila vám, proč žil, tak jak žil a psal, tak jak psal.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76536" y="4509120"/>
            <a:ext cx="2470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Naděžda Čížková </a:t>
            </a:r>
          </a:p>
          <a:p>
            <a:endParaRPr lang="cs-CZ" dirty="0" smtClean="0"/>
          </a:p>
          <a:p>
            <a:pPr algn="ctr"/>
            <a:r>
              <a:rPr lang="cs-CZ" b="1" dirty="0" err="1" smtClean="0"/>
              <a:t>cizkova</a:t>
            </a:r>
            <a:r>
              <a:rPr lang="cs-CZ" b="1" dirty="0" smtClean="0"/>
              <a:t>@</a:t>
            </a:r>
            <a:r>
              <a:rPr lang="cs-CZ" b="1" dirty="0" err="1" smtClean="0"/>
              <a:t>kjd.pb.cz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 maminkou a sestrou Marií</a:t>
            </a:r>
            <a:endParaRPr lang="cs-CZ" dirty="0"/>
          </a:p>
        </p:txBody>
      </p:sp>
      <p:pic>
        <p:nvPicPr>
          <p:cNvPr id="6" name="Obrázek 5" descr="Drda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0672" y="1412776"/>
            <a:ext cx="2962656" cy="448510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563888" y="609329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Rok 1918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 otcem Josefem a sestrou Marií</a:t>
            </a:r>
            <a:endParaRPr lang="cs-CZ" dirty="0"/>
          </a:p>
        </p:txBody>
      </p:sp>
      <p:pic>
        <p:nvPicPr>
          <p:cNvPr id="3" name="Obrázek 2" descr="Drd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412776"/>
            <a:ext cx="3655520" cy="3852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07904" y="5805264"/>
            <a:ext cx="12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Rok 1920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student Státního Gymnasia v Příbrami</a:t>
            </a:r>
            <a:endParaRPr lang="cs-CZ" dirty="0"/>
          </a:p>
        </p:txBody>
      </p:sp>
      <p:pic>
        <p:nvPicPr>
          <p:cNvPr id="8" name="Zástupný symbol pro obsah 5" descr="Drda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4038600" cy="25120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Zástupný symbol pro obsah 9" descr="Drda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60769" y="1699260"/>
            <a:ext cx="2718262" cy="4526280"/>
          </a:xfrm>
        </p:spPr>
      </p:pic>
      <p:sp>
        <p:nvSpPr>
          <p:cNvPr id="11" name="TextovéPole 10"/>
          <p:cNvSpPr txBox="1"/>
          <p:nvPr/>
        </p:nvSpPr>
        <p:spPr>
          <a:xfrm>
            <a:off x="899592" y="4365104"/>
            <a:ext cx="1290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Kvarta 1930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71600" y="5373216"/>
            <a:ext cx="3070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Se spolužáky v sextě 1932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Velká láska - divadlo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Drd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340768"/>
            <a:ext cx="6336704" cy="36724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9552" y="155679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760" y="5013176"/>
            <a:ext cx="405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Představení Dobytí Tróje, sexta 1931-32</a:t>
            </a:r>
          </a:p>
          <a:p>
            <a:pPr algn="ctr"/>
            <a:r>
              <a:rPr lang="cs-CZ" b="1" dirty="0" smtClean="0"/>
              <a:t>Autor </a:t>
            </a:r>
            <a:r>
              <a:rPr lang="cs-CZ" b="1" dirty="0" err="1" smtClean="0"/>
              <a:t>J.Drda</a:t>
            </a:r>
            <a:r>
              <a:rPr lang="cs-CZ" b="1" dirty="0" smtClean="0"/>
              <a:t> druhý zprava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rda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7426614" cy="514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403648" y="573325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Divadelní kroužek v sextě, JD sedící uprostřed, r. 1932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 descr="Drda_soudnispis-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4191000" cy="42382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932040" y="1052736"/>
            <a:ext cx="3744416" cy="410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Rok před maturitou – babička Josefa Drdová žádá o příspěvek na ošacení pro vnuka Jana,</a:t>
            </a:r>
          </a:p>
          <a:p>
            <a:r>
              <a:rPr lang="cs-CZ" sz="2800" dirty="0" smtClean="0"/>
              <a:t>který se připravuje na maturitu –září 1933.</a:t>
            </a:r>
          </a:p>
          <a:p>
            <a:endParaRPr lang="cs-CZ" sz="2800" dirty="0" smtClean="0"/>
          </a:p>
          <a:p>
            <a:r>
              <a:rPr lang="cs-CZ" sz="2800" dirty="0" smtClean="0"/>
              <a:t>Dostává 400,- Kč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316</Words>
  <Application>Microsoft Office PowerPoint</Application>
  <PresentationFormat>Předvádění na obrazovce (4:3)</PresentationFormat>
  <Paragraphs>166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Cesta</vt:lpstr>
      <vt:lpstr>Jan Drda jak ho možná neznáte</vt:lpstr>
      <vt:lpstr>Rodiče</vt:lpstr>
      <vt:lpstr>Dětství</vt:lpstr>
      <vt:lpstr>S maminkou a sestrou Marií</vt:lpstr>
      <vt:lpstr>S otcem Josefem a sestrou Marií</vt:lpstr>
      <vt:lpstr>student Státního Gymnasia v Příbrami</vt:lpstr>
      <vt:lpstr>Velká láska - divadlo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V tatrách 1936</vt:lpstr>
      <vt:lpstr>Snímek 16</vt:lpstr>
      <vt:lpstr>Snímek 17</vt:lpstr>
      <vt:lpstr>Svatba manželů Drdových 4. 5. 1940 </vt:lpstr>
      <vt:lpstr>Emilie a Jan s dcerou Janou, listopad 1940 </vt:lpstr>
      <vt:lpstr> oslava 1. vydání knihy Svět viděný zpomaloučka</vt:lpstr>
      <vt:lpstr>Snímek 21</vt:lpstr>
      <vt:lpstr>Snímek 22</vt:lpstr>
      <vt:lpstr>1. mÁJ 1952 dobříš</vt:lpstr>
      <vt:lpstr>Dožínky dobříšský park 1952</vt:lpstr>
      <vt:lpstr>Snímek 25</vt:lpstr>
      <vt:lpstr>Rybářem na vltavě</vt:lpstr>
      <vt:lpstr>Snímek 27</vt:lpstr>
      <vt:lpstr>Ve věku 50 let, r. 1965</vt:lpstr>
      <vt:lpstr>1968</vt:lpstr>
      <vt:lpstr>Jako šéfredaktor světa práce 1969</vt:lpstr>
      <vt:lpstr>Pohřeb jana drdy 3. prosince 1970</vt:lpstr>
      <vt:lpstr>Snímek 32</vt:lpstr>
      <vt:lpstr>Snímek 33</vt:lpstr>
      <vt:lpstr>Snímek 34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Drda jak ho možná neznáte</dc:title>
  <dc:creator>Čížková</dc:creator>
  <cp:lastModifiedBy>Čížková</cp:lastModifiedBy>
  <cp:revision>92</cp:revision>
  <dcterms:created xsi:type="dcterms:W3CDTF">2015-04-10T09:47:31Z</dcterms:created>
  <dcterms:modified xsi:type="dcterms:W3CDTF">2015-09-17T08:43:36Z</dcterms:modified>
</cp:coreProperties>
</file>